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F10EF-35FA-3F74-8BF5-515A70982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B62F6C-FA94-5095-4FA8-DAB20F6B8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36A2F5-41A6-4910-9AC8-B3BAE511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60DA1-4D38-59A0-D623-74FE834A9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DFB01-657A-0B65-292E-0B4AE9B7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024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98ABF-9AAC-B545-DC3E-DCA15B9B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103DE6-9AA5-D82E-8784-271FC979F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CDCB7-C311-4F55-2A5B-3BCE7E10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977FF-8228-04D0-FAB9-7CB09EB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81C2C-BA2F-7204-E5DE-D074C906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858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1DCB35-3902-D55A-9E03-E836C6ACC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9E2FB3-D85B-D728-D863-991C12538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712D30-7A0C-3265-5BA1-32BA6D34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8D75E-50B9-57C1-E51D-AC5A49DA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0A098-91EF-2CD8-D9D7-0AD67EF1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3072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7E519-3D24-C4B1-C3AD-36481717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90991-C1C3-A4FB-BBA9-85CDA6A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15704-4220-546F-490C-05DDE590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D8C72-BC81-2659-6400-FB6377A5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9B4AD-DC2D-7763-7CB0-D11C683E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235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A3D4A-76FF-7E1B-B745-782FF72E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9D7A1-EE7F-67F9-6D2B-6EB21BA5D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053F4-7D90-F6C2-6541-F9511270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2753A-2B91-D1C3-5463-BB92331C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7AA74-0570-4CA6-3931-1BF29285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911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1B4F7-45FD-E26E-0C28-303AA409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D64D89-B9FE-1E4F-B72C-7AC32BDF9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2DD0F8-D565-2B20-A891-A25D39984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E6CC9-21C2-6ACA-FD24-1E8A8F65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880E61-6E8B-6F38-A370-F42B233E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20710-50B3-150E-F916-74237166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989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1BC3C-8B7E-BDD0-C0E0-A7D563DA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668570-7C3E-CB12-9DC1-A8639B46A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8C178-5768-0E63-9CF3-E5793C1D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072001-B9D9-C80C-2874-BBADA34F0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1CAE0-7919-6FF7-B3AC-227EAF799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3A75B3-73B9-3FBA-64A9-6465652C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37A3B4-D0E4-06BF-643E-80AA87B8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146EDF-D333-A0D0-5DAF-025C638B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3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A62A-544B-9CF2-4E3E-D0F4F2AA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E74985-BFF1-F03C-1A61-6D94F775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BC68FF-2CDC-B973-31DA-BD18EDDD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F2CB93-9C6C-B87D-814C-6A2EADB1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2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9F529F-DC03-8E4F-191E-449741F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A02473-FC9A-A754-8517-F5ABA19B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6AE633-69D8-C221-E909-FA01B0E5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7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C2C14-DE8E-D6A4-31C6-11BF569B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9D696-DC8C-7D52-96E4-9C0A21B87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9076F9-F5D8-E606-3AE1-4D61B8EF5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C0BEB-7121-8D2E-6D05-78290741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C9DD1-3ED9-80D1-8968-CAEFD4E9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71731-36EA-7E4C-6E79-20EE8053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66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256F1-9975-37CC-986A-464644D8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A9EDA4-F4A2-A275-66DF-9E43119E8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C3832-4CCB-DCD3-E714-F08716191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48762-0605-D932-3DD1-B8483F51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000C2F-82FD-BB1C-2B95-753CF8D3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F5A4F-6784-E6BC-A350-286DA093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415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85C5C5-BB25-6E91-C59E-F2363979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D8723-226F-850E-31F8-67BEA3F66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552D2-A8F2-2FF9-F7F1-E860121A7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5A53-7B6B-6640-BF13-7C42E8D5BC8B}" type="datetimeFigureOut">
              <a:rPr kumimoji="1" lang="ko-Kore-KR" altLang="en-US" smtClean="0"/>
              <a:t>2022. 11. 23.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AEDA7-F36E-AF2B-D7B1-8A09EAB9F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C0F85-A4E2-3AD4-5C92-AAACDF621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B3C2E-FC49-A147-93DF-176741F27A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35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761718-DE90-4465-01DD-E754A5631F4B}"/>
              </a:ext>
            </a:extLst>
          </p:cNvPr>
          <p:cNvSpPr txBox="1"/>
          <p:nvPr/>
        </p:nvSpPr>
        <p:spPr>
          <a:xfrm>
            <a:off x="3048000" y="54417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교재에 있는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예제를 응용하여 빛센서나 가변저항 값을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디스플레이하시오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 </a:t>
            </a:r>
          </a:p>
          <a:p>
            <a:pPr marL="342900" indent="-342900" algn="ctr">
              <a:buAutoNum type="arabicPeriod"/>
            </a:pPr>
            <a:endParaRPr lang="en-US" altLang="ko-Kore-KR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Noto Sans" panose="020B0502040504020204" pitchFamily="34" charset="0"/>
              </a:rPr>
              <a:t>회로 사진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080FD4-837D-4CAD-6541-A9D57DCA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60" y="215912"/>
            <a:ext cx="6849279" cy="51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1437A6-D33E-23BF-6CB7-A10EF9F2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08" y="0"/>
            <a:ext cx="5056183" cy="564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EF0D3-C431-0032-0D3C-6EE95F39DAAF}"/>
              </a:ext>
            </a:extLst>
          </p:cNvPr>
          <p:cNvSpPr txBox="1"/>
          <p:nvPr/>
        </p:nvSpPr>
        <p:spPr>
          <a:xfrm>
            <a:off x="3048000" y="54417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교재에 있는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예제를 응용하여 빛센서나 가변저항 값을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디스플레이하시오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 </a:t>
            </a:r>
          </a:p>
          <a:p>
            <a:pPr marL="342900" indent="-342900" algn="ctr">
              <a:buAutoNum type="arabicPeriod"/>
            </a:pPr>
            <a:endParaRPr lang="en-US" altLang="ko-Kore-KR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algn="ctr"/>
            <a:r>
              <a:rPr lang="en-US" altLang="ko-KR" dirty="0">
                <a:solidFill>
                  <a:srgbClr val="333333"/>
                </a:solidFill>
                <a:latin typeface="Noto Sans" panose="020B0502040504020204" pitchFamily="34" charset="0"/>
              </a:rPr>
              <a:t>Code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3150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22-11-23-21-05-26">
            <a:hlinkClick r:id="" action="ppaction://media"/>
            <a:extLst>
              <a:ext uri="{FF2B5EF4-FFF2-40B4-BE49-F238E27FC236}">
                <a16:creationId xmlns:a16="http://schemas.microsoft.com/office/drawing/2014/main" id="{E042ADC0-6C9B-A232-E962-6BADBDF4B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3" y="343776"/>
            <a:ext cx="8152134" cy="4585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C9776-9B91-B86B-83B5-1D4CA2EB8B68}"/>
              </a:ext>
            </a:extLst>
          </p:cNvPr>
          <p:cNvSpPr txBox="1"/>
          <p:nvPr/>
        </p:nvSpPr>
        <p:spPr>
          <a:xfrm>
            <a:off x="3048000" y="54417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교재에 있는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예제를 응용하여 빛센서나 가변저항 값을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LCD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디스플레이하시오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 </a:t>
            </a:r>
          </a:p>
          <a:p>
            <a:pPr marL="342900" indent="-342900" algn="ctr">
              <a:buAutoNum type="arabicPeriod"/>
            </a:pPr>
            <a:endParaRPr lang="en-US" altLang="ko-Kore-KR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algn="ctr"/>
            <a:r>
              <a:rPr lang="ko-KR" altLang="en-US" dirty="0">
                <a:solidFill>
                  <a:srgbClr val="333333"/>
                </a:solidFill>
                <a:latin typeface="Noto Sans" panose="020B0502040504020204" pitchFamily="34" charset="0"/>
              </a:rPr>
              <a:t>구동 영상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116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</Words>
  <Application>Microsoft Macintosh PowerPoint</Application>
  <PresentationFormat>와이드스크린</PresentationFormat>
  <Paragraphs>9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Park Subin</cp:lastModifiedBy>
  <cp:revision>5</cp:revision>
  <dcterms:created xsi:type="dcterms:W3CDTF">2022-11-23T12:05:31Z</dcterms:created>
  <dcterms:modified xsi:type="dcterms:W3CDTF">2022-11-23T12:10:17Z</dcterms:modified>
</cp:coreProperties>
</file>